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4"/>
    <p:sldMasterId id="2147483673" r:id="rId5"/>
  </p:sldMasterIdLst>
  <p:notesMasterIdLst>
    <p:notesMasterId r:id="rId10"/>
  </p:notesMasterIdLst>
  <p:handoutMasterIdLst>
    <p:handoutMasterId r:id="rId11"/>
  </p:handoutMasterIdLst>
  <p:sldIdLst>
    <p:sldId id="1128" r:id="rId6"/>
    <p:sldId id="1117" r:id="rId7"/>
    <p:sldId id="1118" r:id="rId8"/>
    <p:sldId id="111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 S" initials="CS" lastIdx="2" clrIdx="6">
    <p:extLst>
      <p:ext uri="{19B8F6BF-5375-455C-9EA6-DF929625EA0E}">
        <p15:presenceInfo xmlns:p15="http://schemas.microsoft.com/office/powerpoint/2012/main" userId="e7888fa19fd51484" providerId="Windows Live"/>
      </p:ext>
    </p:extLst>
  </p:cmAuthor>
  <p:cmAuthor id="1" name="Carsten Schulte" initials="CS" lastIdx="2" clrIdx="0"/>
  <p:cmAuthor id="2" name="Fleischer" initials="F" lastIdx="17" clrIdx="7"/>
  <p:cmAuthor id="3" name="Dr. Rolf Biehler" initials="DRB" lastIdx="17" clrIdx="2"/>
  <p:cmAuthor id="4" name="Dr. Rolf Biehler" initials="DRB [2]" lastIdx="1" clrIdx="3"/>
  <p:cmAuthor id="5" name="Dr. Rolf Biehler" initials="DRB [3]" lastIdx="1" clrIdx="4"/>
  <p:cmAuthor id="6" name="Birte Heinemann" initials="BH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34582"/>
    <a:srgbClr val="944580"/>
    <a:srgbClr val="F1D5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6813E-9FF0-E74B-A2E5-8A74E641D35E}" v="2" dt="2023-02-25T10:06:46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9" autoAdjust="0"/>
    <p:restoredTop sz="83946" autoAdjust="0"/>
  </p:normalViewPr>
  <p:slideViewPr>
    <p:cSldViewPr snapToGrid="0" snapToObjects="1">
      <p:cViewPr varScale="1">
        <p:scale>
          <a:sx n="174" d="100"/>
          <a:sy n="174" d="100"/>
        </p:scale>
        <p:origin x="4416" y="16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1632"/>
    </p:cViewPr>
  </p:sorterViewPr>
  <p:notesViewPr>
    <p:cSldViewPr snapToGrid="0" snapToObjects="1">
      <p:cViewPr varScale="1">
        <p:scale>
          <a:sx n="86" d="100"/>
          <a:sy n="86" d="100"/>
        </p:scale>
        <p:origin x="162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Höper" userId="d7dcde0b-5680-406d-8209-a7568e7255d2" providerId="ADAL" clId="{3F06813E-9FF0-E74B-A2E5-8A74E641D35E}"/>
    <pc:docChg chg="modSld">
      <pc:chgData name="Lukas Höper" userId="d7dcde0b-5680-406d-8209-a7568e7255d2" providerId="ADAL" clId="{3F06813E-9FF0-E74B-A2E5-8A74E641D35E}" dt="2023-02-25T10:06:46.915" v="1" actId="167"/>
      <pc:docMkLst>
        <pc:docMk/>
      </pc:docMkLst>
      <pc:sldChg chg="modSp">
        <pc:chgData name="Lukas Höper" userId="d7dcde0b-5680-406d-8209-a7568e7255d2" providerId="ADAL" clId="{3F06813E-9FF0-E74B-A2E5-8A74E641D35E}" dt="2023-02-25T10:06:41.777" v="0" actId="167"/>
        <pc:sldMkLst>
          <pc:docMk/>
          <pc:sldMk cId="1739406994" sldId="1118"/>
        </pc:sldMkLst>
        <pc:spChg chg="mod">
          <ac:chgData name="Lukas Höper" userId="d7dcde0b-5680-406d-8209-a7568e7255d2" providerId="ADAL" clId="{3F06813E-9FF0-E74B-A2E5-8A74E641D35E}" dt="2023-02-25T10:06:41.777" v="0" actId="167"/>
          <ac:spMkLst>
            <pc:docMk/>
            <pc:sldMk cId="1739406994" sldId="1118"/>
            <ac:spMk id="19" creationId="{6A421F61-50ED-CD4D-B68C-F5E75CC8BE34}"/>
          </ac:spMkLst>
        </pc:spChg>
      </pc:sldChg>
      <pc:sldChg chg="modSp">
        <pc:chgData name="Lukas Höper" userId="d7dcde0b-5680-406d-8209-a7568e7255d2" providerId="ADAL" clId="{3F06813E-9FF0-E74B-A2E5-8A74E641D35E}" dt="2023-02-25T10:06:46.915" v="1" actId="167"/>
        <pc:sldMkLst>
          <pc:docMk/>
          <pc:sldMk cId="1042206200" sldId="1119"/>
        </pc:sldMkLst>
        <pc:spChg chg="mod">
          <ac:chgData name="Lukas Höper" userId="d7dcde0b-5680-406d-8209-a7568e7255d2" providerId="ADAL" clId="{3F06813E-9FF0-E74B-A2E5-8A74E641D35E}" dt="2023-02-25T10:06:46.915" v="1" actId="167"/>
          <ac:spMkLst>
            <pc:docMk/>
            <pc:sldMk cId="1042206200" sldId="1119"/>
            <ac:spMk id="17" creationId="{2B403E06-5D61-F046-B359-2FD3E40EBA90}"/>
          </ac:spMkLst>
        </pc:spChg>
      </pc:sldChg>
    </pc:docChg>
  </pc:docChgLst>
  <pc:docChgLst>
    <pc:chgData name="Lukas Höper" userId="d7dcde0b-5680-406d-8209-a7568e7255d2" providerId="ADAL" clId="{E8450D8D-809D-3C41-8A74-69648233C953}"/>
    <pc:docChg chg="modSld">
      <pc:chgData name="Lukas Höper" userId="d7dcde0b-5680-406d-8209-a7568e7255d2" providerId="ADAL" clId="{E8450D8D-809D-3C41-8A74-69648233C953}" dt="2022-08-08T11:39:43.597" v="6"/>
      <pc:docMkLst>
        <pc:docMk/>
      </pc:docMkLst>
      <pc:sldChg chg="addSp modSp">
        <pc:chgData name="Lukas Höper" userId="d7dcde0b-5680-406d-8209-a7568e7255d2" providerId="ADAL" clId="{E8450D8D-809D-3C41-8A74-69648233C953}" dt="2022-08-08T11:39:40.793" v="4"/>
        <pc:sldMkLst>
          <pc:docMk/>
          <pc:sldMk cId="3504947270" sldId="1117"/>
        </pc:sldMkLst>
        <pc:picChg chg="add mod">
          <ac:chgData name="Lukas Höper" userId="d7dcde0b-5680-406d-8209-a7568e7255d2" providerId="ADAL" clId="{E8450D8D-809D-3C41-8A74-69648233C953}" dt="2022-08-08T11:39:40.793" v="4"/>
          <ac:picMkLst>
            <pc:docMk/>
            <pc:sldMk cId="3504947270" sldId="1117"/>
            <ac:picMk id="5" creationId="{A78B5E4E-9159-818A-8F37-48710A034E53}"/>
          </ac:picMkLst>
        </pc:picChg>
      </pc:sldChg>
      <pc:sldChg chg="addSp modSp">
        <pc:chgData name="Lukas Höper" userId="d7dcde0b-5680-406d-8209-a7568e7255d2" providerId="ADAL" clId="{E8450D8D-809D-3C41-8A74-69648233C953}" dt="2022-08-08T11:39:42.321" v="5"/>
        <pc:sldMkLst>
          <pc:docMk/>
          <pc:sldMk cId="1739406994" sldId="1118"/>
        </pc:sldMkLst>
        <pc:picChg chg="add mod">
          <ac:chgData name="Lukas Höper" userId="d7dcde0b-5680-406d-8209-a7568e7255d2" providerId="ADAL" clId="{E8450D8D-809D-3C41-8A74-69648233C953}" dt="2022-08-08T11:39:42.321" v="5"/>
          <ac:picMkLst>
            <pc:docMk/>
            <pc:sldMk cId="1739406994" sldId="1118"/>
            <ac:picMk id="2" creationId="{84C2A793-6005-A933-4AEB-07B549C00D3A}"/>
          </ac:picMkLst>
        </pc:picChg>
      </pc:sldChg>
      <pc:sldChg chg="addSp modSp">
        <pc:chgData name="Lukas Höper" userId="d7dcde0b-5680-406d-8209-a7568e7255d2" providerId="ADAL" clId="{E8450D8D-809D-3C41-8A74-69648233C953}" dt="2022-08-08T11:39:43.597" v="6"/>
        <pc:sldMkLst>
          <pc:docMk/>
          <pc:sldMk cId="1042206200" sldId="1119"/>
        </pc:sldMkLst>
        <pc:picChg chg="add mod">
          <ac:chgData name="Lukas Höper" userId="d7dcde0b-5680-406d-8209-a7568e7255d2" providerId="ADAL" clId="{E8450D8D-809D-3C41-8A74-69648233C953}" dt="2022-08-08T11:39:43.597" v="6"/>
          <ac:picMkLst>
            <pc:docMk/>
            <pc:sldMk cId="1042206200" sldId="1119"/>
            <ac:picMk id="2" creationId="{03F18819-E9D1-4856-C8E1-B5033F770F69}"/>
          </ac:picMkLst>
        </pc:picChg>
      </pc:sldChg>
      <pc:sldChg chg="addSp delSp modSp">
        <pc:chgData name="Lukas Höper" userId="d7dcde0b-5680-406d-8209-a7568e7255d2" providerId="ADAL" clId="{E8450D8D-809D-3C41-8A74-69648233C953}" dt="2022-08-08T11:39:38.100" v="3" actId="1076"/>
        <pc:sldMkLst>
          <pc:docMk/>
          <pc:sldMk cId="361801577" sldId="1128"/>
        </pc:sldMkLst>
        <pc:spChg chg="add mod">
          <ac:chgData name="Lukas Höper" userId="d7dcde0b-5680-406d-8209-a7568e7255d2" providerId="ADAL" clId="{E8450D8D-809D-3C41-8A74-69648233C953}" dt="2022-08-08T11:39:27.213" v="0"/>
          <ac:spMkLst>
            <pc:docMk/>
            <pc:sldMk cId="361801577" sldId="1128"/>
            <ac:spMk id="2" creationId="{CEA57555-4FC1-C4C6-B774-EB342CF4F619}"/>
          </ac:spMkLst>
        </pc:spChg>
        <pc:spChg chg="add mod">
          <ac:chgData name="Lukas Höper" userId="d7dcde0b-5680-406d-8209-a7568e7255d2" providerId="ADAL" clId="{E8450D8D-809D-3C41-8A74-69648233C953}" dt="2022-08-08T11:39:27.213" v="0"/>
          <ac:spMkLst>
            <pc:docMk/>
            <pc:sldMk cId="361801577" sldId="1128"/>
            <ac:spMk id="3" creationId="{0299D84D-C905-5028-9267-569C89576BB4}"/>
          </ac:spMkLst>
        </pc:spChg>
        <pc:spChg chg="add del mod">
          <ac:chgData name="Lukas Höper" userId="d7dcde0b-5680-406d-8209-a7568e7255d2" providerId="ADAL" clId="{E8450D8D-809D-3C41-8A74-69648233C953}" dt="2022-08-08T11:39:31.430" v="1" actId="478"/>
          <ac:spMkLst>
            <pc:docMk/>
            <pc:sldMk cId="361801577" sldId="1128"/>
            <ac:spMk id="5" creationId="{3D9061D4-7169-6BDB-5667-172167441B82}"/>
          </ac:spMkLst>
        </pc:spChg>
        <pc:picChg chg="add mod">
          <ac:chgData name="Lukas Höper" userId="d7dcde0b-5680-406d-8209-a7568e7255d2" providerId="ADAL" clId="{E8450D8D-809D-3C41-8A74-69648233C953}" dt="2022-08-08T11:39:38.100" v="3" actId="1076"/>
          <ac:picMkLst>
            <pc:docMk/>
            <pc:sldMk cId="361801577" sldId="1128"/>
            <ac:picMk id="1025" creationId="{B43ACE02-B2C7-9C5D-8C10-00B91675D200}"/>
          </ac:picMkLst>
        </pc:picChg>
        <pc:picChg chg="add del mod">
          <ac:chgData name="Lukas Höper" userId="d7dcde0b-5680-406d-8209-a7568e7255d2" providerId="ADAL" clId="{E8450D8D-809D-3C41-8A74-69648233C953}" dt="2022-08-08T11:39:32.363" v="2" actId="478"/>
          <ac:picMkLst>
            <pc:docMk/>
            <pc:sldMk cId="361801577" sldId="1128"/>
            <ac:picMk id="1026" creationId="{723138EE-01CC-FAB6-B9EF-F46D1EB4917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C3FB6-924B-4CE4-8536-4C1D98C5E47A}" type="datetimeFigureOut">
              <a:rPr lang="de-DE" smtClean="0"/>
              <a:t>25.02.23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83CFE-C568-4B84-9836-E1E8FCB36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212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F1D2-1355-4B42-A66A-D637CDA72317}" type="datetimeFigureOut">
              <a:rPr lang="de-DE" smtClean="0"/>
              <a:t>25.02.23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5E0CF-E4E8-7047-B2E4-6C69DA58C6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44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49261" y="476146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3636000"/>
            <a:ext cx="504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6320350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191562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44" name="Regieanweisung">
            <a:extLst>
              <a:ext uri="{FF2B5EF4-FFF2-40B4-BE49-F238E27FC236}">
                <a16:creationId xmlns:a16="http://schemas.microsoft.com/office/drawing/2014/main" id="{BD9CDD0A-1368-4F46-8672-866D7080458E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45" name="Regieanweisung">
              <a:extLst>
                <a:ext uri="{FF2B5EF4-FFF2-40B4-BE49-F238E27FC236}">
                  <a16:creationId xmlns:a16="http://schemas.microsoft.com/office/drawing/2014/main" id="{560FFD55-3E28-4D21-83D3-26E82A94F50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6" name="Regieanweisung">
              <a:extLst>
                <a:ext uri="{FF2B5EF4-FFF2-40B4-BE49-F238E27FC236}">
                  <a16:creationId xmlns:a16="http://schemas.microsoft.com/office/drawing/2014/main" id="{EC34B320-4C1E-4245-9A41-CCC9ABD7B744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48" name="Text // Listenebene erhöhen">
                <a:extLst>
                  <a:ext uri="{FF2B5EF4-FFF2-40B4-BE49-F238E27FC236}">
                    <a16:creationId xmlns:a16="http://schemas.microsoft.com/office/drawing/2014/main" id="{B757752A-C1E6-452A-91B8-858E40A3D3B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49" name="Text // Listenebene verringern">
                <a:extLst>
                  <a:ext uri="{FF2B5EF4-FFF2-40B4-BE49-F238E27FC236}">
                    <a16:creationId xmlns:a16="http://schemas.microsoft.com/office/drawing/2014/main" id="{400EBAEB-E122-42C8-8E38-D00900C961D2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0" name="Listenebenen">
                <a:extLst>
                  <a:ext uri="{FF2B5EF4-FFF2-40B4-BE49-F238E27FC236}">
                    <a16:creationId xmlns:a16="http://schemas.microsoft.com/office/drawing/2014/main" id="{B0B9B240-565C-498F-B402-B565B062DF28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1" name="Bild // Listenebene verringern">
                <a:extLst>
                  <a:ext uri="{FF2B5EF4-FFF2-40B4-BE49-F238E27FC236}">
                    <a16:creationId xmlns:a16="http://schemas.microsoft.com/office/drawing/2014/main" id="{80EB6D53-C1D8-44C2-9009-C09B6B2DB6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Bild // Listenebene erhöhen">
                <a:extLst>
                  <a:ext uri="{FF2B5EF4-FFF2-40B4-BE49-F238E27FC236}">
                    <a16:creationId xmlns:a16="http://schemas.microsoft.com/office/drawing/2014/main" id="{FCE5168F-772A-43BE-8D47-EBF6CAD1419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7" name="Fußzeile">
              <a:extLst>
                <a:ext uri="{FF2B5EF4-FFF2-40B4-BE49-F238E27FC236}">
                  <a16:creationId xmlns:a16="http://schemas.microsoft.com/office/drawing/2014/main" id="{5989EFAD-B8FB-4939-A268-FBA2A1B06188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795F19D1-EB2B-A541-88BB-C4F05FC0BE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645" y="483350"/>
            <a:ext cx="709060" cy="7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72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>
          <p15:clr>
            <a:srgbClr val="FBAE40"/>
          </p15:clr>
        </p15:guide>
        <p15:guide id="2" pos="547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klein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013042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172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68BE7-4E80-6245-96FF-FD117B1A0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97B62A-3F5F-ED4E-9D38-93894DED6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8B532C-6CA1-F94E-9603-3B58EC68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08C30C-B9CF-FE4B-86CE-57FEA6BF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AF364C-4519-8C42-92D6-75FBBC54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01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79F52-75F3-1648-8F8F-C731448F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725F98-5FD2-A24C-B8FC-CD7D7B41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79F340-89F1-4D4B-8296-51EF805B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77A7-2C9E-274F-A823-A542D763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58BFA6-99A1-CD49-98D6-61B92904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209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FFEF4-2AA1-9A4E-98D8-E1A5C64E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EA8933-7C71-5E46-8E7B-E6B99ED6A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E41186-826E-FB4B-A354-F87AE20E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04355C-7F5C-AF4D-8D75-D0E8D286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FB7519-D40A-854C-9F28-798C03BF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709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43219-CB4F-9946-A901-542BAFDA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9AFAFA-A2FC-0349-A7F3-5FEE73BEA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2EA4B2-93C6-A240-8BBA-85B5E14A5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2C9400-B224-5743-B0A2-7DED21F0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BE8D1A-5C64-7548-A874-C725437C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5DDB75-A0E3-0549-9DB2-68B12946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739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787B9-4565-CF4B-BC35-DB42BAA2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3FEB79-6E59-954F-BCD7-6BF8D5A0B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F46958-9CFC-1048-AA44-0732EA703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A342CB-43D5-6E4B-ACC6-F95BDFAAC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610AB8-0653-1B44-9EC3-A240C4D2B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9D8775-6F70-6343-AACF-9DE05997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8758D4-BA63-E446-9441-8E93FF24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952B52-B6E0-ED43-AE01-51470EA6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86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E637A-5B58-3844-8454-7E504689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6FE816-ED0A-2841-8150-AF04CCC5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882D0-9D34-B346-B7B3-38185A90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F62996-2A57-AD4A-ACF9-B478BEFC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7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583B4FF-E89E-C544-B4B9-1F78AA1E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E28374A-B5EB-8B4D-8CF8-4E8098AA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5ADD8A-54D5-784F-A1AD-51A20B23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13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64BF-F104-3D43-B74C-316551A1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80E260-EFBE-EB45-98CB-DA641ACE8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66141E-2273-4045-A89D-DB41D7DC9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67DA6F-C63A-A64D-B66E-E7E1682F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755E2C-65CE-414F-AF5E-B5AD7FD5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6D719-1036-C943-8F32-86B35845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7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056BB-D69C-374D-BA4A-AFEE850E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EACA55E-0AC3-F448-A6F0-0162CDAF1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B9C5D9-AA34-DF42-BF5D-9834006FB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90B6B3-B8C8-8F41-A0A1-A13B8560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755AD8-7203-F941-AE08-3EF82B88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183097-E682-9049-9654-1DAFDA97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2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952000"/>
            <a:ext cx="468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4289346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drei 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6320350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4191562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4" name="Regieanweisung">
            <a:extLst>
              <a:ext uri="{FF2B5EF4-FFF2-40B4-BE49-F238E27FC236}">
                <a16:creationId xmlns:a16="http://schemas.microsoft.com/office/drawing/2014/main" id="{8C9887ED-FA56-47D8-A554-04E1CD9323EF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>
              <a:extLst>
                <a:ext uri="{FF2B5EF4-FFF2-40B4-BE49-F238E27FC236}">
                  <a16:creationId xmlns:a16="http://schemas.microsoft.com/office/drawing/2014/main" id="{CE6B8BA5-95EE-4ADF-AAA4-2B444727A703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>
              <a:extLst>
                <a:ext uri="{FF2B5EF4-FFF2-40B4-BE49-F238E27FC236}">
                  <a16:creationId xmlns:a16="http://schemas.microsoft.com/office/drawing/2014/main" id="{222B9A67-489E-4DD3-AD0C-713B472E9ADA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>
                <a:extLst>
                  <a:ext uri="{FF2B5EF4-FFF2-40B4-BE49-F238E27FC236}">
                    <a16:creationId xmlns:a16="http://schemas.microsoft.com/office/drawing/2014/main" id="{84F94400-F15F-43A3-9B21-1301F771A7DD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9" name="Text // Listenebene verringern">
                <a:extLst>
                  <a:ext uri="{FF2B5EF4-FFF2-40B4-BE49-F238E27FC236}">
                    <a16:creationId xmlns:a16="http://schemas.microsoft.com/office/drawing/2014/main" id="{46971079-7FCD-44C4-9788-235520CB725B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0" name="Listenebenen">
                <a:extLst>
                  <a:ext uri="{FF2B5EF4-FFF2-40B4-BE49-F238E27FC236}">
                    <a16:creationId xmlns:a16="http://schemas.microsoft.com/office/drawing/2014/main" id="{16FBC351-E303-4C57-9EF6-AA9029784DE2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1" name="Bild // Listenebene verringern">
                <a:extLst>
                  <a:ext uri="{FF2B5EF4-FFF2-40B4-BE49-F238E27FC236}">
                    <a16:creationId xmlns:a16="http://schemas.microsoft.com/office/drawing/2014/main" id="{ACA43603-CBEF-4D0E-B415-8835AD6373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>
                <a:extLst>
                  <a:ext uri="{FF2B5EF4-FFF2-40B4-BE49-F238E27FC236}">
                    <a16:creationId xmlns:a16="http://schemas.microsoft.com/office/drawing/2014/main" id="{45BCC3F1-3AC1-4608-B7BA-063CDA8EA5C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" name="Fußzeile">
              <a:extLst>
                <a:ext uri="{FF2B5EF4-FFF2-40B4-BE49-F238E27FC236}">
                  <a16:creationId xmlns:a16="http://schemas.microsoft.com/office/drawing/2014/main" id="{319292A5-0730-4F47-B00E-3B95A0274E67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pic>
        <p:nvPicPr>
          <p:cNvPr id="23" name="Grafik 22">
            <a:extLst>
              <a:ext uri="{FF2B5EF4-FFF2-40B4-BE49-F238E27FC236}">
                <a16:creationId xmlns:a16="http://schemas.microsoft.com/office/drawing/2014/main" id="{06A6D51C-9FFB-ED42-AEC7-039A0A4496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753" y="457204"/>
            <a:ext cx="709060" cy="7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12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>
          <p15:clr>
            <a:srgbClr val="FBAE40"/>
          </p15:clr>
        </p15:guide>
        <p15:guide id="2" pos="547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6F211-58BA-D34D-87A4-C10E8943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117071-38AB-FB43-B1E3-4D29DA7DE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2397E7-A3FD-3F44-946F-C1A56863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928614-3004-F34A-B879-8FD899D9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EF7A9B-AE04-9D4A-8C86-A0B03162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300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C3606E6-F677-9C4C-9000-544699237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95105F-BE8A-594C-959C-2F985692E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81A5E-6064-7A43-A161-16ED0D1C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C182B5-5687-AB45-A486-7522A539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42F48B-044C-2F44-BDFC-96B036C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60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268000"/>
            <a:ext cx="450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  <a:br>
              <a:rPr lang="de-DE" dirty="0"/>
            </a:br>
            <a:r>
              <a:rPr lang="de-DE" dirty="0"/>
              <a:t>als Zweizeiler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2091629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558651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ganzen vier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5449535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Präsentationstitel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2BF5FE1F-FB33-4327-B3C9-F0F64BBE1766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0" y="3024000"/>
            <a:ext cx="4191562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5" name="Regieanweisung">
            <a:extLst>
              <a:ext uri="{FF2B5EF4-FFF2-40B4-BE49-F238E27FC236}">
                <a16:creationId xmlns:a16="http://schemas.microsoft.com/office/drawing/2014/main" id="{A484DCFD-602A-4584-B656-B5E8202DF606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>
              <a:extLst>
                <a:ext uri="{FF2B5EF4-FFF2-40B4-BE49-F238E27FC236}">
                  <a16:creationId xmlns:a16="http://schemas.microsoft.com/office/drawing/2014/main" id="{BDA13368-94B1-4D95-964C-20668D9A53C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>
              <a:extLst>
                <a:ext uri="{FF2B5EF4-FFF2-40B4-BE49-F238E27FC236}">
                  <a16:creationId xmlns:a16="http://schemas.microsoft.com/office/drawing/2014/main" id="{C9482924-CAA1-4939-8032-C6CB96CD0E61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9" name="Text // Listenebene erhöhen">
                <a:extLst>
                  <a:ext uri="{FF2B5EF4-FFF2-40B4-BE49-F238E27FC236}">
                    <a16:creationId xmlns:a16="http://schemas.microsoft.com/office/drawing/2014/main" id="{0212010E-35ED-472B-AC42-5AF06DE0E1A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0" name="Text // Listenebene verringern">
                <a:extLst>
                  <a:ext uri="{FF2B5EF4-FFF2-40B4-BE49-F238E27FC236}">
                    <a16:creationId xmlns:a16="http://schemas.microsoft.com/office/drawing/2014/main" id="{0C37D0D7-543D-4E47-BB33-F61262B4FAF7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1" name="Listenebenen">
                <a:extLst>
                  <a:ext uri="{FF2B5EF4-FFF2-40B4-BE49-F238E27FC236}">
                    <a16:creationId xmlns:a16="http://schemas.microsoft.com/office/drawing/2014/main" id="{0862F84C-61DC-41BB-A7DA-AB5ADA6F578A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2" name="Bild // Listenebene verringern">
                <a:extLst>
                  <a:ext uri="{FF2B5EF4-FFF2-40B4-BE49-F238E27FC236}">
                    <a16:creationId xmlns:a16="http://schemas.microsoft.com/office/drawing/2014/main" id="{1FC184C1-5E3B-43D8-9682-EFC1DEFFB6D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Bild // Listenebene erhöhen">
                <a:extLst>
                  <a:ext uri="{FF2B5EF4-FFF2-40B4-BE49-F238E27FC236}">
                    <a16:creationId xmlns:a16="http://schemas.microsoft.com/office/drawing/2014/main" id="{73C19225-8ED6-4FAD-A66A-7A9BDE9F6F6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" name="Fußzeile">
              <a:extLst>
                <a:ext uri="{FF2B5EF4-FFF2-40B4-BE49-F238E27FC236}">
                  <a16:creationId xmlns:a16="http://schemas.microsoft.com/office/drawing/2014/main" id="{4655E73A-B757-479F-81DD-E70643C94FBA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pic>
        <p:nvPicPr>
          <p:cNvPr id="24" name="Grafik 23">
            <a:extLst>
              <a:ext uri="{FF2B5EF4-FFF2-40B4-BE49-F238E27FC236}">
                <a16:creationId xmlns:a16="http://schemas.microsoft.com/office/drawing/2014/main" id="{B76075EC-306C-A141-AF79-58E3C03CAB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753" y="453602"/>
            <a:ext cx="709060" cy="7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24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77">
          <p15:clr>
            <a:srgbClr val="FBAE40"/>
          </p15:clr>
        </p15:guide>
        <p15:guide id="2" pos="28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119613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1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60044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49260" y="2124575"/>
            <a:ext cx="8243888" cy="40761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594671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2-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8FB4FD8D-DC2E-4B42-8BD6-C5077FB4E14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578076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73372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61F6595-0C30-4664-8152-9D78417BCD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44D287F0-DBF5-426F-B35B-53457A9D688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A39B718C-D599-4641-A385-B293319C20A8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82330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>
          <p15:clr>
            <a:srgbClr val="FBAE40"/>
          </p15:clr>
        </p15:guide>
        <p15:guide id="7" pos="29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kurz // 2x Inah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kurz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Rolf Biehler und das ProDaBi-Team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11C3849-4A62-4281-8865-052CE3E982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C9754B1-C6C8-4316-BA2C-DA72E278B02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79950" y="2581847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201366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>
          <p15:clr>
            <a:srgbClr val="FBAE40"/>
          </p15:clr>
        </p15:guide>
        <p15:guide id="7" pos="29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egieanweisung">
            <a:extLst>
              <a:ext uri="{FF2B5EF4-FFF2-40B4-BE49-F238E27FC236}">
                <a16:creationId xmlns:a16="http://schemas.microsoft.com/office/drawing/2014/main" id="{DB1A54AA-113C-4A95-A984-DEF5AEAFE104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8" name="Regieanweisung">
              <a:extLst>
                <a:ext uri="{FF2B5EF4-FFF2-40B4-BE49-F238E27FC236}">
                  <a16:creationId xmlns:a16="http://schemas.microsoft.com/office/drawing/2014/main" id="{3E7BBF96-B12B-424D-89F0-4173814A5DC8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9" name="Regieanweisung">
              <a:extLst>
                <a:ext uri="{FF2B5EF4-FFF2-40B4-BE49-F238E27FC236}">
                  <a16:creationId xmlns:a16="http://schemas.microsoft.com/office/drawing/2014/main" id="{3ADB6EAD-10C0-4528-81B7-A8142E7E0CB9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20" name="Text // Listenebene erhöhen">
                <a:extLst>
                  <a:ext uri="{FF2B5EF4-FFF2-40B4-BE49-F238E27FC236}">
                    <a16:creationId xmlns:a16="http://schemas.microsoft.com/office/drawing/2014/main" id="{FAB3FBC5-F07B-4D05-8B61-BB9749A56C93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1" name="Text // Listenebene verringern">
                <a:extLst>
                  <a:ext uri="{FF2B5EF4-FFF2-40B4-BE49-F238E27FC236}">
                    <a16:creationId xmlns:a16="http://schemas.microsoft.com/office/drawing/2014/main" id="{107D8539-CD39-4D17-86D5-7CD4C9DA8156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2" name="Listenebenen">
                <a:extLst>
                  <a:ext uri="{FF2B5EF4-FFF2-40B4-BE49-F238E27FC236}">
                    <a16:creationId xmlns:a16="http://schemas.microsoft.com/office/drawing/2014/main" id="{25515F67-F671-4831-BA35-56BFF72BBBE9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3" name="Bild // Listenebene verringern">
                <a:extLst>
                  <a:ext uri="{FF2B5EF4-FFF2-40B4-BE49-F238E27FC236}">
                    <a16:creationId xmlns:a16="http://schemas.microsoft.com/office/drawing/2014/main" id="{E2FCD400-86F0-4B52-BBE7-933973A94E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Bild // Listenebene erhöhen">
                <a:extLst>
                  <a:ext uri="{FF2B5EF4-FFF2-40B4-BE49-F238E27FC236}">
                    <a16:creationId xmlns:a16="http://schemas.microsoft.com/office/drawing/2014/main" id="{E5DF6BE1-7FFB-4DB7-BE22-885E9BC365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" name="Fußzeile">
              <a:extLst>
                <a:ext uri="{FF2B5EF4-FFF2-40B4-BE49-F238E27FC236}">
                  <a16:creationId xmlns:a16="http://schemas.microsoft.com/office/drawing/2014/main" id="{6745192A-BE4C-4A7D-818A-A96E3EA4B8F3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17" name="Hintergrundnetz">
            <a:extLst>
              <a:ext uri="{FF2B5EF4-FFF2-40B4-BE49-F238E27FC236}">
                <a16:creationId xmlns:a16="http://schemas.microsoft.com/office/drawing/2014/main" id="{0041682D-962C-433D-9AF0-6AC0C57E9ED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68EB-7A65-4947-8FCE-4211D6C0A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9pPr>
          </a:lstStyle>
          <a:p>
            <a:r>
              <a:rPr lang="de-DE"/>
              <a:t>Rolf Biehler und das ProDaBi-Team</a:t>
            </a:r>
            <a:endParaRPr lang="de-DE" dirty="0"/>
          </a:p>
        </p:txBody>
      </p:sp>
      <p:pic>
        <p:nvPicPr>
          <p:cNvPr id="10" name="Grafik 9" hidden="1">
            <a:extLst>
              <a:ext uri="{FF2B5EF4-FFF2-40B4-BE49-F238E27FC236}">
                <a16:creationId xmlns:a16="http://schemas.microsoft.com/office/drawing/2014/main" id="{4D759283-1FCD-4FDD-A2C1-388AF6E4C1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C577E2-94BA-405A-9ADC-403B5C1D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A682E-5CF8-4B4C-B86B-5237CEB1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76AEA1-1BD2-418B-A501-5FE09F89F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2600" y="6358068"/>
            <a:ext cx="72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5" name="Logo UPD">
            <a:extLst>
              <a:ext uri="{FF2B5EF4-FFF2-40B4-BE49-F238E27FC236}">
                <a16:creationId xmlns:a16="http://schemas.microsoft.com/office/drawing/2014/main" id="{DD0C6D0A-3746-490C-A4C3-86266A150DA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D6601B03-F232-1F41-8C23-17600198A33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748" y="499140"/>
            <a:ext cx="564165" cy="564165"/>
          </a:xfrm>
          <a:prstGeom prst="rect">
            <a:avLst/>
          </a:prstGeom>
        </p:spPr>
      </p:pic>
      <p:pic>
        <p:nvPicPr>
          <p:cNvPr id="28" name="Picture 2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46FB3022-A8BB-DB4E-B5E4-C71381FFEC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327" y="513833"/>
            <a:ext cx="1117596" cy="41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39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6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marL="0" indent="0" algn="l" defTabSz="6858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SzPct val="70000"/>
        <a:buFont typeface="Wingdings 2" panose="05020102010507070707" pitchFamily="18" charset="2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 panose="05020102010507070707" pitchFamily="18" charset="2"/>
        <a:buChar char=""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D7DB5B-1EBF-EC43-9D0A-C184FB1A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D5066F-8630-B845-9C2F-320710FF6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9004F2-FD6D-EF46-A4EC-E35B58266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14279F-8A57-934B-BA75-525198AA6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Rolf Biehler und das ProDaBi-Team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21A734-B4FD-9143-BC88-B4CF527F8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EB0A-435B-D648-8224-E50E40219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dabi@mail.uni-paderborn.de" TargetMode="External"/><Relationship Id="rId2" Type="http://schemas.openxmlformats.org/officeDocument/2006/relationships/hyperlink" Target="http://www.prodabi.de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B464E2-0A1C-9741-91E1-B126ACAB1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1</a:t>
            </a:fld>
            <a:endParaRPr lang="de-DE" sz="1800" dirty="0"/>
          </a:p>
        </p:txBody>
      </p:sp>
      <p:sp>
        <p:nvSpPr>
          <p:cNvPr id="9" name="Vertikaler Textplatzhalter 10">
            <a:extLst>
              <a:ext uri="{FF2B5EF4-FFF2-40B4-BE49-F238E27FC236}">
                <a16:creationId xmlns:a16="http://schemas.microsoft.com/office/drawing/2014/main" id="{0EA61153-AF0E-E94C-B744-A966459553A0}"/>
              </a:ext>
            </a:extLst>
          </p:cNvPr>
          <p:cNvSpPr txBox="1">
            <a:spLocks/>
          </p:cNvSpPr>
          <p:nvPr/>
        </p:nvSpPr>
        <p:spPr>
          <a:xfrm>
            <a:off x="450850" y="1191873"/>
            <a:ext cx="8243888" cy="5008901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Wingdings 2" panose="05020102010507070707" pitchFamily="18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"/>
              <a:defRPr sz="20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 rtl="0" eaLnBrk="1" latinLnBrk="0" hangingPunct="1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 rtl="0" eaLnBrk="1" latinLnBrk="0" hangingPunct="1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 panose="020B060602020203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 rtl="0" eaLnBrk="1" latinLnBrk="0" hangingPunct="1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 panose="020B060602020203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 rtl="0" eaLnBrk="1" latinLnBrk="0" hangingPunct="1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 panose="020B060602020203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 rtl="0" eaLnBrk="1" latinLnBrk="0" hangingPunct="1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 panose="020B060602020203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endParaRPr lang="de-DE" sz="3200" b="1" dirty="0">
              <a:solidFill>
                <a:srgbClr val="18B0E2"/>
              </a:solidFill>
            </a:endParaRPr>
          </a:p>
          <a:p>
            <a:pPr lvl="1" algn="ctr"/>
            <a:endParaRPr lang="de-DE" sz="1800" b="1" dirty="0">
              <a:solidFill>
                <a:srgbClr val="18B0E2"/>
              </a:solidFill>
            </a:endParaRPr>
          </a:p>
          <a:p>
            <a:pPr lvl="1" algn="ctr"/>
            <a:endParaRPr lang="de-DE" sz="1800" b="1" dirty="0">
              <a:solidFill>
                <a:srgbClr val="18B0E2"/>
              </a:solidFill>
            </a:endParaRPr>
          </a:p>
          <a:p>
            <a:pPr lvl="1" algn="ctr"/>
            <a:r>
              <a:rPr lang="de-DE" sz="3200" b="1" dirty="0">
                <a:solidFill>
                  <a:srgbClr val="18B0E2"/>
                </a:solidFill>
              </a:rPr>
              <a:t>Gedankenexperiment zum Mobilfunknetz</a:t>
            </a:r>
            <a:br>
              <a:rPr lang="de-DE" sz="3200" b="1" dirty="0">
                <a:solidFill>
                  <a:srgbClr val="18B0E2"/>
                </a:solidFill>
              </a:rPr>
            </a:br>
            <a:endParaRPr lang="de-DE" sz="18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 algn="ctr"/>
            <a:r>
              <a:rPr lang="de-DE" b="1" dirty="0">
                <a:latin typeface="Arial Narrow" panose="020B0604020202020204" pitchFamily="34" charset="0"/>
                <a:cs typeface="Arial Narrow" panose="020B0604020202020204" pitchFamily="34" charset="0"/>
              </a:rPr>
              <a:t>Wie kommt eine Mobilfunkverbindung </a:t>
            </a:r>
            <a:br>
              <a:rPr lang="de-DE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de-DE" b="1" dirty="0">
                <a:latin typeface="Arial Narrow" panose="020B0604020202020204" pitchFamily="34" charset="0"/>
                <a:cs typeface="Arial Narrow" panose="020B0604020202020204" pitchFamily="34" charset="0"/>
              </a:rPr>
              <a:t>(z.B. Telefonieren mit dem Handy) zustande?</a:t>
            </a:r>
            <a:endParaRPr lang="de-DE" sz="1800" b="1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/>
            <a:endParaRPr lang="de-DE" sz="1600" dirty="0">
              <a:solidFill>
                <a:srgbClr val="18B0E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317500" lvl="1" algn="ctr"/>
            <a:r>
              <a:rPr lang="de-DE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Folien stammen von: </a:t>
            </a:r>
            <a:r>
              <a:rPr lang="de-DE" sz="1600" dirty="0">
                <a:latin typeface="Arial Narrow" panose="020B0604020202020204" pitchFamily="34" charset="0"/>
                <a:cs typeface="Arial Narrow" panose="020B0604020202020204" pitchFamily="34" charset="0"/>
                <a:hlinkClick r:id="rId2"/>
              </a:rPr>
              <a:t>www.prodabi.de</a:t>
            </a:r>
            <a:r>
              <a:rPr lang="de-DE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  <a:p>
            <a:pPr marL="317500" lvl="1" algn="ctr"/>
            <a:r>
              <a:rPr lang="de-DE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Kontakt: </a:t>
            </a:r>
            <a:r>
              <a:rPr lang="de-DE" sz="1600" dirty="0">
                <a:solidFill>
                  <a:srgbClr val="555555"/>
                </a:solidFill>
                <a:latin typeface="Arial Narrow" panose="020B0604020202020204" pitchFamily="34" charset="0"/>
                <a:cs typeface="Arial Narrow" panose="020B0604020202020204" pitchFamily="34" charset="0"/>
                <a:hlinkClick r:id="rId3"/>
              </a:rPr>
              <a:t>prodabi@mail.uni-paderborn.de</a:t>
            </a:r>
            <a:endParaRPr lang="de-DE" sz="1600" dirty="0">
              <a:solidFill>
                <a:srgbClr val="555555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025" name="Grafik 30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B43ACE02-B2C7-9C5D-8C10-00B91675D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6332205"/>
            <a:ext cx="97155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CEA57555-4FC1-C4C6-B774-EB342CF4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99D84D-C905-5028-9267-569C8957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 descr="Smartphone mit einfarbiger Füllung">
            <a:extLst>
              <a:ext uri="{FF2B5EF4-FFF2-40B4-BE49-F238E27FC236}">
                <a16:creationId xmlns:a16="http://schemas.microsoft.com/office/drawing/2014/main" id="{5B81C6A0-6E4E-964A-B8E1-9C83EDB49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8576" y="3588469"/>
            <a:ext cx="1045949" cy="104594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D6E24E-74C9-D344-B372-4C4CCF31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600443"/>
          </a:xfrm>
        </p:spPr>
        <p:txBody>
          <a:bodyPr anchor="t">
            <a:normAutofit fontScale="90000"/>
          </a:bodyPr>
          <a:lstStyle/>
          <a:p>
            <a:r>
              <a:rPr lang="de-DE" dirty="0"/>
              <a:t>Situation: Alice möchte mit ihrem Handy Bob auf seinem Handy anrufen.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4559CD-386C-0746-8BF0-E5B1DDD87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742600" y="6358068"/>
            <a:ext cx="720000" cy="288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C0BC624C-2554-4659-A1D8-66347873820C}" type="slidenum">
              <a:rPr lang="de-DE" smtClean="0"/>
              <a:pPr>
                <a:spcAft>
                  <a:spcPts val="600"/>
                </a:spcAft>
              </a:pPr>
              <a:t>2</a:t>
            </a:fld>
            <a:endParaRPr lang="de-DE"/>
          </a:p>
        </p:txBody>
      </p:sp>
      <p:pic>
        <p:nvPicPr>
          <p:cNvPr id="15" name="Grafik 14" descr="Smartphone mit einfarbiger Füllung">
            <a:extLst>
              <a:ext uri="{FF2B5EF4-FFF2-40B4-BE49-F238E27FC236}">
                <a16:creationId xmlns:a16="http://schemas.microsoft.com/office/drawing/2014/main" id="{6F236756-22A2-A446-BA3B-757628972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7883" y="3588095"/>
            <a:ext cx="1045949" cy="1045949"/>
          </a:xfrm>
          <a:prstGeom prst="rect">
            <a:avLst/>
          </a:prstGeom>
        </p:spPr>
      </p:pic>
      <p:pic>
        <p:nvPicPr>
          <p:cNvPr id="17" name="Grafik 16" descr="Telefon-Vibration mit einfarbiger Füllung">
            <a:extLst>
              <a:ext uri="{FF2B5EF4-FFF2-40B4-BE49-F238E27FC236}">
                <a16:creationId xmlns:a16="http://schemas.microsoft.com/office/drawing/2014/main" id="{5B48C319-F964-254A-BF3F-8267570702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8574" y="3579629"/>
            <a:ext cx="1045949" cy="1045949"/>
          </a:xfrm>
          <a:prstGeom prst="rect">
            <a:avLst/>
          </a:prstGeom>
        </p:spPr>
      </p:pic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090548-A5BE-7B43-ADB2-43A9A09150FD}"/>
              </a:ext>
            </a:extLst>
          </p:cNvPr>
          <p:cNvSpPr/>
          <p:nvPr/>
        </p:nvSpPr>
        <p:spPr>
          <a:xfrm>
            <a:off x="3326874" y="3597311"/>
            <a:ext cx="2488660" cy="1028267"/>
          </a:xfrm>
          <a:prstGeom prst="stripedRightArrow">
            <a:avLst>
              <a:gd name="adj1" fmla="val 42825"/>
              <a:gd name="adj2" fmla="val 6793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Verbindungsanfrage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B222E2-4B5A-2E4B-8BCC-CC0DE5000D50}"/>
              </a:ext>
            </a:extLst>
          </p:cNvPr>
          <p:cNvSpPr txBox="1"/>
          <p:nvPr/>
        </p:nvSpPr>
        <p:spPr>
          <a:xfrm>
            <a:off x="2002776" y="474400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Alice Handy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BB4C29D-E234-264F-9D3D-B53CF47C3B00}"/>
              </a:ext>
            </a:extLst>
          </p:cNvPr>
          <p:cNvSpPr txBox="1"/>
          <p:nvPr/>
        </p:nvSpPr>
        <p:spPr>
          <a:xfrm>
            <a:off x="5932248" y="4744008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Bobs Handy</a:t>
            </a:r>
          </a:p>
        </p:txBody>
      </p:sp>
      <p:sp>
        <p:nvSpPr>
          <p:cNvPr id="8" name="Wolkenförmige Legende 7">
            <a:extLst>
              <a:ext uri="{FF2B5EF4-FFF2-40B4-BE49-F238E27FC236}">
                <a16:creationId xmlns:a16="http://schemas.microsoft.com/office/drawing/2014/main" id="{3DA2395F-59F1-C04E-A50D-D0C3664C42A1}"/>
              </a:ext>
            </a:extLst>
          </p:cNvPr>
          <p:cNvSpPr/>
          <p:nvPr/>
        </p:nvSpPr>
        <p:spPr>
          <a:xfrm>
            <a:off x="7064525" y="1643571"/>
            <a:ext cx="1921050" cy="1461719"/>
          </a:xfrm>
          <a:prstGeom prst="cloudCallout">
            <a:avLst>
              <a:gd name="adj1" fmla="val -57705"/>
              <a:gd name="adj2" fmla="val 6778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Was passiert?</a:t>
            </a:r>
          </a:p>
        </p:txBody>
      </p:sp>
      <p:pic>
        <p:nvPicPr>
          <p:cNvPr id="5" name="Grafik 30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A78B5E4E-9159-818A-8F37-48710A034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6332205"/>
            <a:ext cx="97155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4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>
            <a:extLst>
              <a:ext uri="{FF2B5EF4-FFF2-40B4-BE49-F238E27FC236}">
                <a16:creationId xmlns:a16="http://schemas.microsoft.com/office/drawing/2014/main" id="{6A421F61-50ED-CD4D-B68C-F5E75CC8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600443"/>
          </a:xfrm>
        </p:spPr>
        <p:txBody>
          <a:bodyPr anchor="t">
            <a:normAutofit fontScale="90000"/>
          </a:bodyPr>
          <a:lstStyle/>
          <a:p>
            <a:r>
              <a:rPr lang="de-DE" dirty="0"/>
              <a:t>Situation: Alice möchte mit ihrem Handy Bob auf seinem Handy anrufen.</a:t>
            </a:r>
          </a:p>
        </p:txBody>
      </p:sp>
      <p:pic>
        <p:nvPicPr>
          <p:cNvPr id="22" name="Grafik 21" descr="Smartphone mit einfarbiger Füllung">
            <a:extLst>
              <a:ext uri="{FF2B5EF4-FFF2-40B4-BE49-F238E27FC236}">
                <a16:creationId xmlns:a16="http://schemas.microsoft.com/office/drawing/2014/main" id="{5B81C6A0-6E4E-964A-B8E1-9C83EDB49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8576" y="3588469"/>
            <a:ext cx="1045949" cy="1045949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4559CD-386C-0746-8BF0-E5B1DDD87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742600" y="6358068"/>
            <a:ext cx="720000" cy="288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C0BC624C-2554-4659-A1D8-66347873820C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  <p:pic>
        <p:nvPicPr>
          <p:cNvPr id="15" name="Grafik 14" descr="Smartphone mit einfarbiger Füllung">
            <a:extLst>
              <a:ext uri="{FF2B5EF4-FFF2-40B4-BE49-F238E27FC236}">
                <a16:creationId xmlns:a16="http://schemas.microsoft.com/office/drawing/2014/main" id="{6F236756-22A2-A446-BA3B-757628972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7883" y="3588095"/>
            <a:ext cx="1045949" cy="1045949"/>
          </a:xfrm>
          <a:prstGeom prst="rect">
            <a:avLst/>
          </a:prstGeom>
        </p:spPr>
      </p:pic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090548-A5BE-7B43-ADB2-43A9A09150FD}"/>
              </a:ext>
            </a:extLst>
          </p:cNvPr>
          <p:cNvSpPr/>
          <p:nvPr/>
        </p:nvSpPr>
        <p:spPr>
          <a:xfrm>
            <a:off x="3326874" y="3597311"/>
            <a:ext cx="2488660" cy="1028267"/>
          </a:xfrm>
          <a:prstGeom prst="stripedRightArrow">
            <a:avLst>
              <a:gd name="adj1" fmla="val 42825"/>
              <a:gd name="adj2" fmla="val 6793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Verbindungsanfrage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B222E2-4B5A-2E4B-8BCC-CC0DE5000D50}"/>
              </a:ext>
            </a:extLst>
          </p:cNvPr>
          <p:cNvSpPr txBox="1"/>
          <p:nvPr/>
        </p:nvSpPr>
        <p:spPr>
          <a:xfrm>
            <a:off x="2002776" y="474400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Alice Handy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BB4C29D-E234-264F-9D3D-B53CF47C3B00}"/>
              </a:ext>
            </a:extLst>
          </p:cNvPr>
          <p:cNvSpPr txBox="1"/>
          <p:nvPr/>
        </p:nvSpPr>
        <p:spPr>
          <a:xfrm>
            <a:off x="5932248" y="4744008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Bobs Handy</a:t>
            </a:r>
          </a:p>
        </p:txBody>
      </p:sp>
      <p:sp>
        <p:nvSpPr>
          <p:cNvPr id="6" name="Freihandform 5">
            <a:extLst>
              <a:ext uri="{FF2B5EF4-FFF2-40B4-BE49-F238E27FC236}">
                <a16:creationId xmlns:a16="http://schemas.microsoft.com/office/drawing/2014/main" id="{60A586E0-5671-8440-8AF6-F6750339907E}"/>
              </a:ext>
            </a:extLst>
          </p:cNvPr>
          <p:cNvSpPr/>
          <p:nvPr/>
        </p:nvSpPr>
        <p:spPr>
          <a:xfrm>
            <a:off x="5746375" y="3526358"/>
            <a:ext cx="1517310" cy="342968"/>
          </a:xfrm>
          <a:custGeom>
            <a:avLst/>
            <a:gdLst>
              <a:gd name="connsiteX0" fmla="*/ 0 w 1416676"/>
              <a:gd name="connsiteY0" fmla="*/ 167426 h 180305"/>
              <a:gd name="connsiteX1" fmla="*/ 0 w 1416676"/>
              <a:gd name="connsiteY1" fmla="*/ 0 h 180305"/>
              <a:gd name="connsiteX2" fmla="*/ 1416676 w 1416676"/>
              <a:gd name="connsiteY2" fmla="*/ 0 h 180305"/>
              <a:gd name="connsiteX3" fmla="*/ 1416676 w 1416676"/>
              <a:gd name="connsiteY3" fmla="*/ 180305 h 18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676" h="180305">
                <a:moveTo>
                  <a:pt x="0" y="167426"/>
                </a:moveTo>
                <a:lnTo>
                  <a:pt x="0" y="0"/>
                </a:lnTo>
                <a:lnTo>
                  <a:pt x="1416676" y="0"/>
                </a:lnTo>
                <a:lnTo>
                  <a:pt x="1416676" y="180305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 6">
            <a:extLst>
              <a:ext uri="{FF2B5EF4-FFF2-40B4-BE49-F238E27FC236}">
                <a16:creationId xmlns:a16="http://schemas.microsoft.com/office/drawing/2014/main" id="{509FFF7B-2FC9-4B49-B7F0-BDC4BB869DEC}"/>
              </a:ext>
            </a:extLst>
          </p:cNvPr>
          <p:cNvSpPr/>
          <p:nvPr/>
        </p:nvSpPr>
        <p:spPr>
          <a:xfrm>
            <a:off x="5872767" y="3683358"/>
            <a:ext cx="1278084" cy="1429555"/>
          </a:xfrm>
          <a:custGeom>
            <a:avLst/>
            <a:gdLst>
              <a:gd name="connsiteX0" fmla="*/ 1506828 w 1506828"/>
              <a:gd name="connsiteY0" fmla="*/ 0 h 1429555"/>
              <a:gd name="connsiteX1" fmla="*/ 1506828 w 1506828"/>
              <a:gd name="connsiteY1" fmla="*/ 1429555 h 1429555"/>
              <a:gd name="connsiteX2" fmla="*/ 12879 w 1506828"/>
              <a:gd name="connsiteY2" fmla="*/ 1429555 h 1429555"/>
              <a:gd name="connsiteX3" fmla="*/ 0 w 1506828"/>
              <a:gd name="connsiteY3" fmla="*/ 0 h 142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6828" h="1429555">
                <a:moveTo>
                  <a:pt x="1506828" y="0"/>
                </a:moveTo>
                <a:lnTo>
                  <a:pt x="1506828" y="1429555"/>
                </a:lnTo>
                <a:lnTo>
                  <a:pt x="12879" y="1429555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BEB64B98-838B-BC45-B62B-E0B21C94B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8696" y="3260689"/>
            <a:ext cx="1650078" cy="1650078"/>
          </a:xfrm>
          <a:prstGeom prst="rect">
            <a:avLst/>
          </a:prstGeom>
        </p:spPr>
      </p:pic>
      <p:sp>
        <p:nvSpPr>
          <p:cNvPr id="8" name="Wolkenförmige Legende 7">
            <a:extLst>
              <a:ext uri="{FF2B5EF4-FFF2-40B4-BE49-F238E27FC236}">
                <a16:creationId xmlns:a16="http://schemas.microsoft.com/office/drawing/2014/main" id="{3DA2395F-59F1-C04E-A50D-D0C3664C42A1}"/>
              </a:ext>
            </a:extLst>
          </p:cNvPr>
          <p:cNvSpPr/>
          <p:nvPr/>
        </p:nvSpPr>
        <p:spPr>
          <a:xfrm>
            <a:off x="7064525" y="1643571"/>
            <a:ext cx="1921050" cy="1461719"/>
          </a:xfrm>
          <a:prstGeom prst="cloudCallout">
            <a:avLst>
              <a:gd name="adj1" fmla="val -57705"/>
              <a:gd name="adj2" fmla="val 6778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Was passiert?</a:t>
            </a:r>
          </a:p>
        </p:txBody>
      </p:sp>
      <p:pic>
        <p:nvPicPr>
          <p:cNvPr id="2" name="Grafik 30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4C2A793-6005-A933-4AEB-07B549C00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6332205"/>
            <a:ext cx="97155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0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">
            <a:extLst>
              <a:ext uri="{FF2B5EF4-FFF2-40B4-BE49-F238E27FC236}">
                <a16:creationId xmlns:a16="http://schemas.microsoft.com/office/drawing/2014/main" id="{2B403E06-5D61-F046-B359-2FD3E40E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600443"/>
          </a:xfrm>
        </p:spPr>
        <p:txBody>
          <a:bodyPr anchor="t">
            <a:normAutofit fontScale="90000"/>
          </a:bodyPr>
          <a:lstStyle/>
          <a:p>
            <a:r>
              <a:rPr lang="de-DE" dirty="0"/>
              <a:t>Situation: Alice möchte mit ihrem Handy Bob auf seinem Handy anrufen.</a:t>
            </a:r>
          </a:p>
        </p:txBody>
      </p:sp>
      <p:pic>
        <p:nvPicPr>
          <p:cNvPr id="22" name="Grafik 21" descr="Smartphone mit einfarbiger Füllung">
            <a:extLst>
              <a:ext uri="{FF2B5EF4-FFF2-40B4-BE49-F238E27FC236}">
                <a16:creationId xmlns:a16="http://schemas.microsoft.com/office/drawing/2014/main" id="{5B81C6A0-6E4E-964A-B8E1-9C83EDB49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8576" y="3588469"/>
            <a:ext cx="1045949" cy="1045949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4559CD-386C-0746-8BF0-E5B1DDD87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742600" y="6358068"/>
            <a:ext cx="720000" cy="288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C0BC624C-2554-4659-A1D8-66347873820C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  <p:pic>
        <p:nvPicPr>
          <p:cNvPr id="15" name="Grafik 14" descr="Smartphone mit einfarbiger Füllung">
            <a:extLst>
              <a:ext uri="{FF2B5EF4-FFF2-40B4-BE49-F238E27FC236}">
                <a16:creationId xmlns:a16="http://schemas.microsoft.com/office/drawing/2014/main" id="{6F236756-22A2-A446-BA3B-757628972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7883" y="3588095"/>
            <a:ext cx="1045949" cy="1045949"/>
          </a:xfrm>
          <a:prstGeom prst="rect">
            <a:avLst/>
          </a:prstGeom>
        </p:spPr>
      </p:pic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090548-A5BE-7B43-ADB2-43A9A09150FD}"/>
              </a:ext>
            </a:extLst>
          </p:cNvPr>
          <p:cNvSpPr/>
          <p:nvPr/>
        </p:nvSpPr>
        <p:spPr>
          <a:xfrm>
            <a:off x="3326874" y="3597311"/>
            <a:ext cx="2488660" cy="1028267"/>
          </a:xfrm>
          <a:prstGeom prst="stripedRightArrow">
            <a:avLst>
              <a:gd name="adj1" fmla="val 42825"/>
              <a:gd name="adj2" fmla="val 6793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Verbindungsanfrage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B222E2-4B5A-2E4B-8BCC-CC0DE5000D50}"/>
              </a:ext>
            </a:extLst>
          </p:cNvPr>
          <p:cNvSpPr txBox="1"/>
          <p:nvPr/>
        </p:nvSpPr>
        <p:spPr>
          <a:xfrm>
            <a:off x="2002776" y="474400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Alice Handy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BB4C29D-E234-264F-9D3D-B53CF47C3B00}"/>
              </a:ext>
            </a:extLst>
          </p:cNvPr>
          <p:cNvSpPr txBox="1"/>
          <p:nvPr/>
        </p:nvSpPr>
        <p:spPr>
          <a:xfrm>
            <a:off x="5932248" y="4744008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Bobs Handy</a:t>
            </a:r>
          </a:p>
        </p:txBody>
      </p:sp>
      <p:sp>
        <p:nvSpPr>
          <p:cNvPr id="6" name="Freihandform 5">
            <a:extLst>
              <a:ext uri="{FF2B5EF4-FFF2-40B4-BE49-F238E27FC236}">
                <a16:creationId xmlns:a16="http://schemas.microsoft.com/office/drawing/2014/main" id="{60A586E0-5671-8440-8AF6-F6750339907E}"/>
              </a:ext>
            </a:extLst>
          </p:cNvPr>
          <p:cNvSpPr/>
          <p:nvPr/>
        </p:nvSpPr>
        <p:spPr>
          <a:xfrm>
            <a:off x="1893194" y="3434515"/>
            <a:ext cx="5370491" cy="342968"/>
          </a:xfrm>
          <a:custGeom>
            <a:avLst/>
            <a:gdLst>
              <a:gd name="connsiteX0" fmla="*/ 0 w 1416676"/>
              <a:gd name="connsiteY0" fmla="*/ 167426 h 180305"/>
              <a:gd name="connsiteX1" fmla="*/ 0 w 1416676"/>
              <a:gd name="connsiteY1" fmla="*/ 0 h 180305"/>
              <a:gd name="connsiteX2" fmla="*/ 1416676 w 1416676"/>
              <a:gd name="connsiteY2" fmla="*/ 0 h 180305"/>
              <a:gd name="connsiteX3" fmla="*/ 1416676 w 1416676"/>
              <a:gd name="connsiteY3" fmla="*/ 180305 h 18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676" h="180305">
                <a:moveTo>
                  <a:pt x="0" y="167426"/>
                </a:moveTo>
                <a:lnTo>
                  <a:pt x="0" y="0"/>
                </a:lnTo>
                <a:lnTo>
                  <a:pt x="1416676" y="0"/>
                </a:lnTo>
                <a:lnTo>
                  <a:pt x="1416676" y="180305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 4">
            <a:extLst>
              <a:ext uri="{FF2B5EF4-FFF2-40B4-BE49-F238E27FC236}">
                <a16:creationId xmlns:a16="http://schemas.microsoft.com/office/drawing/2014/main" id="{E783C545-780B-0645-B47F-A86FC3D020D7}"/>
              </a:ext>
            </a:extLst>
          </p:cNvPr>
          <p:cNvSpPr/>
          <p:nvPr/>
        </p:nvSpPr>
        <p:spPr>
          <a:xfrm>
            <a:off x="1993149" y="3580327"/>
            <a:ext cx="5157701" cy="1545465"/>
          </a:xfrm>
          <a:custGeom>
            <a:avLst/>
            <a:gdLst>
              <a:gd name="connsiteX0" fmla="*/ 0 w 4945488"/>
              <a:gd name="connsiteY0" fmla="*/ 0 h 1545465"/>
              <a:gd name="connsiteX1" fmla="*/ 0 w 4945488"/>
              <a:gd name="connsiteY1" fmla="*/ 1545465 h 1545465"/>
              <a:gd name="connsiteX2" fmla="*/ 4945488 w 4945488"/>
              <a:gd name="connsiteY2" fmla="*/ 1545465 h 1545465"/>
              <a:gd name="connsiteX3" fmla="*/ 4945488 w 4945488"/>
              <a:gd name="connsiteY3" fmla="*/ 25758 h 154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5488" h="1545465">
                <a:moveTo>
                  <a:pt x="0" y="0"/>
                </a:moveTo>
                <a:lnTo>
                  <a:pt x="0" y="1545465"/>
                </a:lnTo>
                <a:lnTo>
                  <a:pt x="4945488" y="1545465"/>
                </a:lnTo>
                <a:lnTo>
                  <a:pt x="4945488" y="25758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Schließen mit einfarbiger Füllung">
            <a:extLst>
              <a:ext uri="{FF2B5EF4-FFF2-40B4-BE49-F238E27FC236}">
                <a16:creationId xmlns:a16="http://schemas.microsoft.com/office/drawing/2014/main" id="{B4E468E3-79EC-7241-B464-E66D343F5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8696" y="3260689"/>
            <a:ext cx="1650078" cy="1650078"/>
          </a:xfrm>
          <a:prstGeom prst="rect">
            <a:avLst/>
          </a:prstGeom>
        </p:spPr>
      </p:pic>
      <p:sp>
        <p:nvSpPr>
          <p:cNvPr id="8" name="Wolkenförmige Legende 7">
            <a:extLst>
              <a:ext uri="{FF2B5EF4-FFF2-40B4-BE49-F238E27FC236}">
                <a16:creationId xmlns:a16="http://schemas.microsoft.com/office/drawing/2014/main" id="{3DA2395F-59F1-C04E-A50D-D0C3664C42A1}"/>
              </a:ext>
            </a:extLst>
          </p:cNvPr>
          <p:cNvSpPr/>
          <p:nvPr/>
        </p:nvSpPr>
        <p:spPr>
          <a:xfrm>
            <a:off x="7064525" y="1643571"/>
            <a:ext cx="1921050" cy="1461719"/>
          </a:xfrm>
          <a:prstGeom prst="cloudCallout">
            <a:avLst>
              <a:gd name="adj1" fmla="val -57705"/>
              <a:gd name="adj2" fmla="val 6778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Was passiert?</a:t>
            </a:r>
          </a:p>
        </p:txBody>
      </p:sp>
      <p:pic>
        <p:nvPicPr>
          <p:cNvPr id="2" name="Grafik 30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F18819-E9D1-4856-C8E1-B5033F770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6332205"/>
            <a:ext cx="97155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0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UPD_01.potx" id="{80B59CCB-93C5-4A60-A435-0EEA5096093B}" vid="{F90AA9D4-5DD9-4CCF-9F66-61777D3683D3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47A6DA382DD34AAA0574E2AACF19AA" ma:contentTypeVersion="9" ma:contentTypeDescription="Ein neues Dokument erstellen." ma:contentTypeScope="" ma:versionID="b9fe7727a34d2991e56cfdf852c855b3">
  <xsd:schema xmlns:xsd="http://www.w3.org/2001/XMLSchema" xmlns:xs="http://www.w3.org/2001/XMLSchema" xmlns:p="http://schemas.microsoft.com/office/2006/metadata/properties" xmlns:ns2="10c70e01-ba1e-465d-8496-88d94083fa2c" targetNamespace="http://schemas.microsoft.com/office/2006/metadata/properties" ma:root="true" ma:fieldsID="4c27aa73159c8283d3ec2ade5b07c72d" ns2:_="">
    <xsd:import namespace="10c70e01-ba1e-465d-8496-88d94083fa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70e01-ba1e-465d-8496-88d94083f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C63F4-DD2A-44A7-B7C4-F2233EA7601C}">
  <ds:schemaRefs>
    <ds:schemaRef ds:uri="http://purl.org/dc/terms/"/>
    <ds:schemaRef ds:uri="10c70e01-ba1e-465d-8496-88d94083fa2c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8446CA-86C2-4CE9-99F9-727BFCE16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A8D2CF-920D-440C-B878-E43E089D6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70e01-ba1e-465d-8496-88d94083fa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Macintosh PowerPoint</Application>
  <PresentationFormat>Bildschirmpräsentation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 2</vt:lpstr>
      <vt:lpstr>POWERPOINT MASTER UNIVERSITÄT PADERBORN</vt:lpstr>
      <vt:lpstr>Benutzerdefiniertes Design</vt:lpstr>
      <vt:lpstr>PowerPoint-Präsentation</vt:lpstr>
      <vt:lpstr>Situation: Alice möchte mit ihrem Handy Bob auf seinem Handy anrufen.</vt:lpstr>
      <vt:lpstr>Situation: Alice möchte mit ihrem Handy Bob auf seinem Handy anrufen.</vt:lpstr>
      <vt:lpstr>Situation: Alice möchte mit ihrem Handy Bob auf seinem Handy anrufen.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Office-Anwender;Birte Heinemann;Daniel Frischemeier</dc:creator>
  <cp:lastModifiedBy>Lukas Höper</cp:lastModifiedBy>
  <cp:revision>1174</cp:revision>
  <dcterms:created xsi:type="dcterms:W3CDTF">2017-09-20T06:38:18Z</dcterms:created>
  <dcterms:modified xsi:type="dcterms:W3CDTF">2023-02-25T10:06:52Z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0x010100F147A6DA382DD34AAA0574E2AACF19AA</vt:lpwstr>
  </property>
</Properties>
</file>